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6" y="7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A7FC2D-51EC-400A-AF44-3EF78717804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8353B01-D45E-4D27-95E9-C971760F2438}">
      <dgm:prSet phldrT="[Text]"/>
      <dgm:spPr/>
      <dgm:t>
        <a:bodyPr/>
        <a:lstStyle/>
        <a:p>
          <a:r>
            <a:rPr lang="en-US" dirty="0"/>
            <a:t>Chair Audit &amp; Finance: 2 years</a:t>
          </a:r>
        </a:p>
      </dgm:t>
    </dgm:pt>
    <dgm:pt modelId="{F80D39A6-727E-47D8-B02A-D00FF23CF80D}" type="parTrans" cxnId="{78A3E78D-71D0-4C91-B3D5-9AB77053D97B}">
      <dgm:prSet/>
      <dgm:spPr/>
      <dgm:t>
        <a:bodyPr/>
        <a:lstStyle/>
        <a:p>
          <a:endParaRPr lang="en-US"/>
        </a:p>
      </dgm:t>
    </dgm:pt>
    <dgm:pt modelId="{37CAC80F-F937-4534-9A94-DF5C1F48DFA6}" type="sibTrans" cxnId="{78A3E78D-71D0-4C91-B3D5-9AB77053D97B}">
      <dgm:prSet/>
      <dgm:spPr/>
      <dgm:t>
        <a:bodyPr/>
        <a:lstStyle/>
        <a:p>
          <a:endParaRPr lang="en-US"/>
        </a:p>
      </dgm:t>
    </dgm:pt>
    <dgm:pt modelId="{FBDCFE5C-AE18-4E1F-BEA1-EFCFEC5E7EE6}">
      <dgm:prSet phldrT="[Text]"/>
      <dgm:spPr/>
      <dgm:t>
        <a:bodyPr/>
        <a:lstStyle/>
        <a:p>
          <a:r>
            <a:rPr lang="en-US" dirty="0"/>
            <a:t>Vice Chair: 2 years</a:t>
          </a:r>
        </a:p>
      </dgm:t>
    </dgm:pt>
    <dgm:pt modelId="{A5681208-0867-4541-900F-07D18257E157}" type="parTrans" cxnId="{F2765E68-AB38-4B7D-9CA9-1CDBA1C60B88}">
      <dgm:prSet/>
      <dgm:spPr/>
      <dgm:t>
        <a:bodyPr/>
        <a:lstStyle/>
        <a:p>
          <a:endParaRPr lang="en-US"/>
        </a:p>
      </dgm:t>
    </dgm:pt>
    <dgm:pt modelId="{205A378D-BFDE-49D9-8954-31005D3EA169}" type="sibTrans" cxnId="{F2765E68-AB38-4B7D-9CA9-1CDBA1C60B88}">
      <dgm:prSet/>
      <dgm:spPr/>
      <dgm:t>
        <a:bodyPr/>
        <a:lstStyle/>
        <a:p>
          <a:endParaRPr lang="en-US"/>
        </a:p>
      </dgm:t>
    </dgm:pt>
    <dgm:pt modelId="{6582F8B6-F10A-49FC-992F-14AB6608EB17}">
      <dgm:prSet phldrT="[Text]"/>
      <dgm:spPr/>
      <dgm:t>
        <a:bodyPr/>
        <a:lstStyle/>
        <a:p>
          <a:r>
            <a:rPr lang="en-US" dirty="0"/>
            <a:t>NMA Chair: 2 years</a:t>
          </a:r>
        </a:p>
      </dgm:t>
    </dgm:pt>
    <dgm:pt modelId="{BAA50BF0-602C-49E4-81EB-3E2E19CDE3CC}" type="parTrans" cxnId="{73E8D4A1-8CC0-43C9-831C-3F2AD21F74F3}">
      <dgm:prSet/>
      <dgm:spPr/>
      <dgm:t>
        <a:bodyPr/>
        <a:lstStyle/>
        <a:p>
          <a:endParaRPr lang="en-US"/>
        </a:p>
      </dgm:t>
    </dgm:pt>
    <dgm:pt modelId="{F1AAB975-8976-4130-BDF7-B02B1ED0081A}" type="sibTrans" cxnId="{73E8D4A1-8CC0-43C9-831C-3F2AD21F74F3}">
      <dgm:prSet/>
      <dgm:spPr/>
      <dgm:t>
        <a:bodyPr/>
        <a:lstStyle/>
        <a:p>
          <a:endParaRPr lang="en-US"/>
        </a:p>
      </dgm:t>
    </dgm:pt>
    <dgm:pt modelId="{811E6BCA-E310-4761-B597-B2253E2630B7}" type="pres">
      <dgm:prSet presAssocID="{7CA7FC2D-51EC-400A-AF44-3EF78717804B}" presName="CompostProcess" presStyleCnt="0">
        <dgm:presLayoutVars>
          <dgm:dir/>
          <dgm:resizeHandles val="exact"/>
        </dgm:presLayoutVars>
      </dgm:prSet>
      <dgm:spPr/>
    </dgm:pt>
    <dgm:pt modelId="{CBD33640-A327-4F0A-BD73-6C464B2258CD}" type="pres">
      <dgm:prSet presAssocID="{7CA7FC2D-51EC-400A-AF44-3EF78717804B}" presName="arrow" presStyleLbl="bgShp" presStyleIdx="0" presStyleCnt="1"/>
      <dgm:spPr/>
    </dgm:pt>
    <dgm:pt modelId="{AC7BD36A-7256-4604-9ABB-FC89904F3D0D}" type="pres">
      <dgm:prSet presAssocID="{7CA7FC2D-51EC-400A-AF44-3EF78717804B}" presName="linearProcess" presStyleCnt="0"/>
      <dgm:spPr/>
    </dgm:pt>
    <dgm:pt modelId="{69D52105-F6B7-4ABE-B11A-4B638B97EB47}" type="pres">
      <dgm:prSet presAssocID="{88353B01-D45E-4D27-95E9-C971760F2438}" presName="textNode" presStyleLbl="node1" presStyleIdx="0" presStyleCnt="3">
        <dgm:presLayoutVars>
          <dgm:bulletEnabled val="1"/>
        </dgm:presLayoutVars>
      </dgm:prSet>
      <dgm:spPr/>
    </dgm:pt>
    <dgm:pt modelId="{57F90C57-2865-4FDB-8CB4-EBFB2C77CCF1}" type="pres">
      <dgm:prSet presAssocID="{37CAC80F-F937-4534-9A94-DF5C1F48DFA6}" presName="sibTrans" presStyleCnt="0"/>
      <dgm:spPr/>
    </dgm:pt>
    <dgm:pt modelId="{15AFD63B-46CF-4165-8D3D-5ED0F6B3BA64}" type="pres">
      <dgm:prSet presAssocID="{FBDCFE5C-AE18-4E1F-BEA1-EFCFEC5E7EE6}" presName="textNode" presStyleLbl="node1" presStyleIdx="1" presStyleCnt="3">
        <dgm:presLayoutVars>
          <dgm:bulletEnabled val="1"/>
        </dgm:presLayoutVars>
      </dgm:prSet>
      <dgm:spPr/>
    </dgm:pt>
    <dgm:pt modelId="{72D2CCFA-4C96-46F8-BF69-4612FD56F539}" type="pres">
      <dgm:prSet presAssocID="{205A378D-BFDE-49D9-8954-31005D3EA169}" presName="sibTrans" presStyleCnt="0"/>
      <dgm:spPr/>
    </dgm:pt>
    <dgm:pt modelId="{6D5D0A65-0529-48CC-A448-83260C4B2C92}" type="pres">
      <dgm:prSet presAssocID="{6582F8B6-F10A-49FC-992F-14AB6608EB17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2765E68-AB38-4B7D-9CA9-1CDBA1C60B88}" srcId="{7CA7FC2D-51EC-400A-AF44-3EF78717804B}" destId="{FBDCFE5C-AE18-4E1F-BEA1-EFCFEC5E7EE6}" srcOrd="1" destOrd="0" parTransId="{A5681208-0867-4541-900F-07D18257E157}" sibTransId="{205A378D-BFDE-49D9-8954-31005D3EA169}"/>
    <dgm:cxn modelId="{D5D74651-E033-492E-BCDB-57F581296493}" type="presOf" srcId="{6582F8B6-F10A-49FC-992F-14AB6608EB17}" destId="{6D5D0A65-0529-48CC-A448-83260C4B2C92}" srcOrd="0" destOrd="0" presId="urn:microsoft.com/office/officeart/2005/8/layout/hProcess9"/>
    <dgm:cxn modelId="{1249E87E-99FD-41D6-BDF7-5289E4E0192B}" type="presOf" srcId="{7CA7FC2D-51EC-400A-AF44-3EF78717804B}" destId="{811E6BCA-E310-4761-B597-B2253E2630B7}" srcOrd="0" destOrd="0" presId="urn:microsoft.com/office/officeart/2005/8/layout/hProcess9"/>
    <dgm:cxn modelId="{78A3E78D-71D0-4C91-B3D5-9AB77053D97B}" srcId="{7CA7FC2D-51EC-400A-AF44-3EF78717804B}" destId="{88353B01-D45E-4D27-95E9-C971760F2438}" srcOrd="0" destOrd="0" parTransId="{F80D39A6-727E-47D8-B02A-D00FF23CF80D}" sibTransId="{37CAC80F-F937-4534-9A94-DF5C1F48DFA6}"/>
    <dgm:cxn modelId="{73E8D4A1-8CC0-43C9-831C-3F2AD21F74F3}" srcId="{7CA7FC2D-51EC-400A-AF44-3EF78717804B}" destId="{6582F8B6-F10A-49FC-992F-14AB6608EB17}" srcOrd="2" destOrd="0" parTransId="{BAA50BF0-602C-49E4-81EB-3E2E19CDE3CC}" sibTransId="{F1AAB975-8976-4130-BDF7-B02B1ED0081A}"/>
    <dgm:cxn modelId="{403D5CDF-EA34-4FED-80C8-77B98D589265}" type="presOf" srcId="{FBDCFE5C-AE18-4E1F-BEA1-EFCFEC5E7EE6}" destId="{15AFD63B-46CF-4165-8D3D-5ED0F6B3BA64}" srcOrd="0" destOrd="0" presId="urn:microsoft.com/office/officeart/2005/8/layout/hProcess9"/>
    <dgm:cxn modelId="{A464B7FA-458F-4253-9216-4D5CEB9A535D}" type="presOf" srcId="{88353B01-D45E-4D27-95E9-C971760F2438}" destId="{69D52105-F6B7-4ABE-B11A-4B638B97EB47}" srcOrd="0" destOrd="0" presId="urn:microsoft.com/office/officeart/2005/8/layout/hProcess9"/>
    <dgm:cxn modelId="{6547B018-DB42-41D8-87AC-A216FDF62B5D}" type="presParOf" srcId="{811E6BCA-E310-4761-B597-B2253E2630B7}" destId="{CBD33640-A327-4F0A-BD73-6C464B2258CD}" srcOrd="0" destOrd="0" presId="urn:microsoft.com/office/officeart/2005/8/layout/hProcess9"/>
    <dgm:cxn modelId="{0EE53E83-252D-44C8-ABF0-A754327B7844}" type="presParOf" srcId="{811E6BCA-E310-4761-B597-B2253E2630B7}" destId="{AC7BD36A-7256-4604-9ABB-FC89904F3D0D}" srcOrd="1" destOrd="0" presId="urn:microsoft.com/office/officeart/2005/8/layout/hProcess9"/>
    <dgm:cxn modelId="{FACD8DA7-09C6-4234-8288-31AA9CCB711E}" type="presParOf" srcId="{AC7BD36A-7256-4604-9ABB-FC89904F3D0D}" destId="{69D52105-F6B7-4ABE-B11A-4B638B97EB47}" srcOrd="0" destOrd="0" presId="urn:microsoft.com/office/officeart/2005/8/layout/hProcess9"/>
    <dgm:cxn modelId="{5FF046FB-A5D1-41F9-865F-0BA41ACB46B7}" type="presParOf" srcId="{AC7BD36A-7256-4604-9ABB-FC89904F3D0D}" destId="{57F90C57-2865-4FDB-8CB4-EBFB2C77CCF1}" srcOrd="1" destOrd="0" presId="urn:microsoft.com/office/officeart/2005/8/layout/hProcess9"/>
    <dgm:cxn modelId="{DC9358F3-C3F9-4DA6-A37C-53F3C3021640}" type="presParOf" srcId="{AC7BD36A-7256-4604-9ABB-FC89904F3D0D}" destId="{15AFD63B-46CF-4165-8D3D-5ED0F6B3BA64}" srcOrd="2" destOrd="0" presId="urn:microsoft.com/office/officeart/2005/8/layout/hProcess9"/>
    <dgm:cxn modelId="{BA4160D9-D495-4035-9308-E49880B3FEF8}" type="presParOf" srcId="{AC7BD36A-7256-4604-9ABB-FC89904F3D0D}" destId="{72D2CCFA-4C96-46F8-BF69-4612FD56F539}" srcOrd="3" destOrd="0" presId="urn:microsoft.com/office/officeart/2005/8/layout/hProcess9"/>
    <dgm:cxn modelId="{F6FD1134-6299-4152-8A92-84AFC8F593A1}" type="presParOf" srcId="{AC7BD36A-7256-4604-9ABB-FC89904F3D0D}" destId="{6D5D0A65-0529-48CC-A448-83260C4B2C9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7E3E7F-3CD1-4201-967A-D26A0989B8C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585A094-D26C-42CF-A0D8-87D013204D16}">
      <dgm:prSet phldrT="[Text]"/>
      <dgm:spPr/>
      <dgm:t>
        <a:bodyPr/>
        <a:lstStyle/>
        <a:p>
          <a:r>
            <a:rPr lang="en-US" dirty="0"/>
            <a:t>2 one-year terms as vice  chair of any of the following:</a:t>
          </a:r>
        </a:p>
      </dgm:t>
    </dgm:pt>
    <dgm:pt modelId="{FAD0DCC3-E767-448B-8E0E-F21D22D7F8EA}" type="parTrans" cxnId="{5FF2ACC3-2E55-4AB3-94E7-D4F87F56B10C}">
      <dgm:prSet/>
      <dgm:spPr/>
      <dgm:t>
        <a:bodyPr/>
        <a:lstStyle/>
        <a:p>
          <a:endParaRPr lang="en-US"/>
        </a:p>
      </dgm:t>
    </dgm:pt>
    <dgm:pt modelId="{4AF1444A-A29F-4B29-8884-29D0BAF358D6}" type="sibTrans" cxnId="{5FF2ACC3-2E55-4AB3-94E7-D4F87F56B10C}">
      <dgm:prSet/>
      <dgm:spPr/>
      <dgm:t>
        <a:bodyPr/>
        <a:lstStyle/>
        <a:p>
          <a:endParaRPr lang="en-US"/>
        </a:p>
      </dgm:t>
    </dgm:pt>
    <dgm:pt modelId="{0CA6B937-A119-447D-83D1-2BD5E690FFA8}">
      <dgm:prSet phldrT="[Text]"/>
      <dgm:spPr/>
      <dgm:t>
        <a:bodyPr/>
        <a:lstStyle/>
        <a:p>
          <a:r>
            <a:rPr lang="en-US" dirty="0"/>
            <a:t>NMA Chair: 2 years</a:t>
          </a:r>
        </a:p>
      </dgm:t>
    </dgm:pt>
    <dgm:pt modelId="{1FB6B90C-3C70-44B9-985B-7443C41453AB}" type="parTrans" cxnId="{35A63445-6298-4168-AB71-17DDDA3DAA05}">
      <dgm:prSet/>
      <dgm:spPr/>
      <dgm:t>
        <a:bodyPr/>
        <a:lstStyle/>
        <a:p>
          <a:endParaRPr lang="en-US"/>
        </a:p>
      </dgm:t>
    </dgm:pt>
    <dgm:pt modelId="{71BBF5E6-E960-442E-A091-6F37CC3B47F5}" type="sibTrans" cxnId="{35A63445-6298-4168-AB71-17DDDA3DAA05}">
      <dgm:prSet/>
      <dgm:spPr/>
      <dgm:t>
        <a:bodyPr/>
        <a:lstStyle/>
        <a:p>
          <a:endParaRPr lang="en-US"/>
        </a:p>
      </dgm:t>
    </dgm:pt>
    <dgm:pt modelId="{CD14CFDC-89E4-41BB-9AD4-3456F15217CF}" type="pres">
      <dgm:prSet presAssocID="{AC7E3E7F-3CD1-4201-967A-D26A0989B8C4}" presName="CompostProcess" presStyleCnt="0">
        <dgm:presLayoutVars>
          <dgm:dir/>
          <dgm:resizeHandles val="exact"/>
        </dgm:presLayoutVars>
      </dgm:prSet>
      <dgm:spPr/>
    </dgm:pt>
    <dgm:pt modelId="{F4F6D379-130D-4E39-B076-B657E4C855BD}" type="pres">
      <dgm:prSet presAssocID="{AC7E3E7F-3CD1-4201-967A-D26A0989B8C4}" presName="arrow" presStyleLbl="bgShp" presStyleIdx="0" presStyleCnt="1"/>
      <dgm:spPr/>
    </dgm:pt>
    <dgm:pt modelId="{DE3348C9-83D9-4A57-9598-7D917D11010D}" type="pres">
      <dgm:prSet presAssocID="{AC7E3E7F-3CD1-4201-967A-D26A0989B8C4}" presName="linearProcess" presStyleCnt="0"/>
      <dgm:spPr/>
    </dgm:pt>
    <dgm:pt modelId="{3E3975D2-8D6B-4C44-8F26-4FABAE0CFB59}" type="pres">
      <dgm:prSet presAssocID="{4585A094-D26C-42CF-A0D8-87D013204D16}" presName="textNode" presStyleLbl="node1" presStyleIdx="0" presStyleCnt="2">
        <dgm:presLayoutVars>
          <dgm:bulletEnabled val="1"/>
        </dgm:presLayoutVars>
      </dgm:prSet>
      <dgm:spPr/>
    </dgm:pt>
    <dgm:pt modelId="{093840B4-35AE-451D-A8E3-AFC579899D12}" type="pres">
      <dgm:prSet presAssocID="{4AF1444A-A29F-4B29-8884-29D0BAF358D6}" presName="sibTrans" presStyleCnt="0"/>
      <dgm:spPr/>
    </dgm:pt>
    <dgm:pt modelId="{ADD16FDF-4E28-4F78-8736-ECE9D60F4D69}" type="pres">
      <dgm:prSet presAssocID="{0CA6B937-A119-447D-83D1-2BD5E690FFA8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3628BC23-8CE5-4456-BD58-80A6ED0DC652}" type="presOf" srcId="{AC7E3E7F-3CD1-4201-967A-D26A0989B8C4}" destId="{CD14CFDC-89E4-41BB-9AD4-3456F15217CF}" srcOrd="0" destOrd="0" presId="urn:microsoft.com/office/officeart/2005/8/layout/hProcess9"/>
    <dgm:cxn modelId="{9D33FC62-53A8-49C1-AB7E-75B767918267}" type="presOf" srcId="{4585A094-D26C-42CF-A0D8-87D013204D16}" destId="{3E3975D2-8D6B-4C44-8F26-4FABAE0CFB59}" srcOrd="0" destOrd="0" presId="urn:microsoft.com/office/officeart/2005/8/layout/hProcess9"/>
    <dgm:cxn modelId="{35A63445-6298-4168-AB71-17DDDA3DAA05}" srcId="{AC7E3E7F-3CD1-4201-967A-D26A0989B8C4}" destId="{0CA6B937-A119-447D-83D1-2BD5E690FFA8}" srcOrd="1" destOrd="0" parTransId="{1FB6B90C-3C70-44B9-985B-7443C41453AB}" sibTransId="{71BBF5E6-E960-442E-A091-6F37CC3B47F5}"/>
    <dgm:cxn modelId="{F5086091-A0A3-4A1E-9AC4-506873C9F2FF}" type="presOf" srcId="{0CA6B937-A119-447D-83D1-2BD5E690FFA8}" destId="{ADD16FDF-4E28-4F78-8736-ECE9D60F4D69}" srcOrd="0" destOrd="0" presId="urn:microsoft.com/office/officeart/2005/8/layout/hProcess9"/>
    <dgm:cxn modelId="{5FF2ACC3-2E55-4AB3-94E7-D4F87F56B10C}" srcId="{AC7E3E7F-3CD1-4201-967A-D26A0989B8C4}" destId="{4585A094-D26C-42CF-A0D8-87D013204D16}" srcOrd="0" destOrd="0" parTransId="{FAD0DCC3-E767-448B-8E0E-F21D22D7F8EA}" sibTransId="{4AF1444A-A29F-4B29-8884-29D0BAF358D6}"/>
    <dgm:cxn modelId="{715D0BDD-E789-402D-B9F9-205544FA710A}" type="presParOf" srcId="{CD14CFDC-89E4-41BB-9AD4-3456F15217CF}" destId="{F4F6D379-130D-4E39-B076-B657E4C855BD}" srcOrd="0" destOrd="0" presId="urn:microsoft.com/office/officeart/2005/8/layout/hProcess9"/>
    <dgm:cxn modelId="{0BEAB5B1-E16A-4DCD-8807-D8E70B1041DC}" type="presParOf" srcId="{CD14CFDC-89E4-41BB-9AD4-3456F15217CF}" destId="{DE3348C9-83D9-4A57-9598-7D917D11010D}" srcOrd="1" destOrd="0" presId="urn:microsoft.com/office/officeart/2005/8/layout/hProcess9"/>
    <dgm:cxn modelId="{5E4BBBEF-4E62-4584-A6C7-7774BBE86AF7}" type="presParOf" srcId="{DE3348C9-83D9-4A57-9598-7D917D11010D}" destId="{3E3975D2-8D6B-4C44-8F26-4FABAE0CFB59}" srcOrd="0" destOrd="0" presId="urn:microsoft.com/office/officeart/2005/8/layout/hProcess9"/>
    <dgm:cxn modelId="{7F2A30A6-DE97-4E65-B3AD-291DE4F19B5B}" type="presParOf" srcId="{DE3348C9-83D9-4A57-9598-7D917D11010D}" destId="{093840B4-35AE-451D-A8E3-AFC579899D12}" srcOrd="1" destOrd="0" presId="urn:microsoft.com/office/officeart/2005/8/layout/hProcess9"/>
    <dgm:cxn modelId="{15811080-E6D3-4ECE-A881-8560E6FA77C1}" type="presParOf" srcId="{DE3348C9-83D9-4A57-9598-7D917D11010D}" destId="{ADD16FDF-4E28-4F78-8736-ECE9D60F4D6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33640-A327-4F0A-BD73-6C464B2258CD}">
      <dsp:nvSpPr>
        <dsp:cNvPr id="0" name=""/>
        <dsp:cNvSpPr/>
      </dsp:nvSpPr>
      <dsp:spPr>
        <a:xfrm>
          <a:off x="386834" y="0"/>
          <a:ext cx="4384118" cy="36845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52105-F6B7-4ABE-B11A-4B638B97EB47}">
      <dsp:nvSpPr>
        <dsp:cNvPr id="0" name=""/>
        <dsp:cNvSpPr/>
      </dsp:nvSpPr>
      <dsp:spPr>
        <a:xfrm>
          <a:off x="5540" y="1105376"/>
          <a:ext cx="1660162" cy="1473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Chair Audit &amp; Finance: 2 years</a:t>
          </a:r>
        </a:p>
      </dsp:txBody>
      <dsp:txXfrm>
        <a:off x="77487" y="1177323"/>
        <a:ext cx="1516268" cy="1329941"/>
      </dsp:txXfrm>
    </dsp:sp>
    <dsp:sp modelId="{15AFD63B-46CF-4165-8D3D-5ED0F6B3BA64}">
      <dsp:nvSpPr>
        <dsp:cNvPr id="0" name=""/>
        <dsp:cNvSpPr/>
      </dsp:nvSpPr>
      <dsp:spPr>
        <a:xfrm>
          <a:off x="1748812" y="1105376"/>
          <a:ext cx="1660162" cy="1473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Vice Chair: 2 years</a:t>
          </a:r>
        </a:p>
      </dsp:txBody>
      <dsp:txXfrm>
        <a:off x="1820759" y="1177323"/>
        <a:ext cx="1516268" cy="1329941"/>
      </dsp:txXfrm>
    </dsp:sp>
    <dsp:sp modelId="{6D5D0A65-0529-48CC-A448-83260C4B2C92}">
      <dsp:nvSpPr>
        <dsp:cNvPr id="0" name=""/>
        <dsp:cNvSpPr/>
      </dsp:nvSpPr>
      <dsp:spPr>
        <a:xfrm>
          <a:off x="3492083" y="1105376"/>
          <a:ext cx="1660162" cy="1473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NMA Chair: 2 years</a:t>
          </a:r>
        </a:p>
      </dsp:txBody>
      <dsp:txXfrm>
        <a:off x="3564030" y="1177323"/>
        <a:ext cx="1516268" cy="1329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F6D379-130D-4E39-B076-B657E4C855BD}">
      <dsp:nvSpPr>
        <dsp:cNvPr id="0" name=""/>
        <dsp:cNvSpPr/>
      </dsp:nvSpPr>
      <dsp:spPr>
        <a:xfrm>
          <a:off x="388739" y="0"/>
          <a:ext cx="4405709" cy="36845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75D2-8D6B-4C44-8F26-4FABAE0CFB59}">
      <dsp:nvSpPr>
        <dsp:cNvPr id="0" name=""/>
        <dsp:cNvSpPr/>
      </dsp:nvSpPr>
      <dsp:spPr>
        <a:xfrm>
          <a:off x="63" y="1105376"/>
          <a:ext cx="2528322" cy="1473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 one-year terms as vice  chair of any of the following:</a:t>
          </a:r>
        </a:p>
      </dsp:txBody>
      <dsp:txXfrm>
        <a:off x="72010" y="1177323"/>
        <a:ext cx="2384428" cy="1329941"/>
      </dsp:txXfrm>
    </dsp:sp>
    <dsp:sp modelId="{ADD16FDF-4E28-4F78-8736-ECE9D60F4D69}">
      <dsp:nvSpPr>
        <dsp:cNvPr id="0" name=""/>
        <dsp:cNvSpPr/>
      </dsp:nvSpPr>
      <dsp:spPr>
        <a:xfrm>
          <a:off x="2654802" y="1105376"/>
          <a:ext cx="2528322" cy="14738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NMA Chair: 2 years</a:t>
          </a:r>
        </a:p>
      </dsp:txBody>
      <dsp:txXfrm>
        <a:off x="2726749" y="1177323"/>
        <a:ext cx="2384428" cy="1329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B86AC-8724-4235-989D-5BD811A0F240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1D57B-1664-45B7-B0F6-97E90DF6A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18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119C14-1925-422A-887F-687FEEE7BC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545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04EAA-AC61-4030-B641-4F70EA6F3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9D2783-EE37-4628-AFB0-8B0C2E68C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3AB26-9351-410E-911C-038188CEB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C9F53-9296-4A53-A8B9-329B24B9E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E3FC0-BDB6-4158-93E8-AC7576C3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9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4FA4-3A44-476D-8E31-D4DD000AD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23478-4C96-4AF5-BDCF-C66065947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8F0AA-B1D1-4D0A-AA36-A1C7A2BC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02661-D2C8-4407-9072-8168D771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75A23-7844-4DA9-B263-2317E366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2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F6841B-A6BE-44F2-A4CD-03F9162B49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A59616-B954-43D1-96CD-F542E8A03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E0B9B-3989-457A-AD9E-FE8FCD5E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1876A-6BA7-4B64-9A1E-BC60F8019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833B3-D2D2-4C5F-BB95-40C3EAEA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0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F20E3-991E-4483-A542-A225B8A5E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7CFE5-EA85-43CB-BCDC-BDA0069E9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BE073-F103-4E1D-8E09-28686ADA7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B0BEF-C7D3-4BF5-AF1D-611977B4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72AA6-019A-4C1D-890E-D01CA58B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6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8ED8C-3F68-4352-AA24-F071695C7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AA5F4-406F-4580-9D79-A2DA8E2DC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3A98F-F0D5-406B-8A40-D5A5D8A0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94D97-832E-4B8F-BE2C-2FD602AA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2D35C-B8B2-4705-8D62-734EF8A8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4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F0634-F319-4E83-BC25-F9B489E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D6A02-F200-477D-8BEA-B1C2A0E5E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EB0F70-9087-4171-8C17-0E21DF1C7F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C2868-4B99-4EF1-BCE6-FF9583AD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CFD8-FC4C-4BCA-8DA3-02042D16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94F03-5F61-423B-AE16-A469E98C5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E68A-38FA-41BC-A91B-F2786DAD7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56D23-0E5B-44CD-86E6-EBBC4E88E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7218C-C93E-4E32-A8BD-10BB4CCE8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445D9-FFC8-415E-ADCD-B4974701E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C775F6-ECED-4AFD-A4E5-DB682EA86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2CACE5-2670-4573-80B7-EB30A96B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3BF99D-7E73-488D-9DFA-6CE5DD04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159169-E3C6-4CFB-9EA3-0FDE4FAB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4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C4BD-0CD8-4429-BAAC-4D423D6E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59E06-2D8A-4D57-8DB5-61DA8A59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FFE0-81F7-4491-9AB3-47982B6E6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E16EC-831A-4BD1-BE65-47E4C625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5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EA98B1-64AF-4424-8A0F-F7E66C291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BA3DAE-A704-4DC6-B1A0-3F29208B4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B5FD9-F454-4FC5-8B0B-8D00DE97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3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8D98-3E32-46A4-B89D-9E406EAB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7C484-1676-4826-88B2-B866330FA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4C319-8B7F-4BD7-AA7D-7C989BB6D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821F8-7355-4568-961D-B3B2400A5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6DEF8-24E9-4F1D-843F-ADD50489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AC0FD-B7F0-424B-9074-5477584BE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0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263B6-A4BD-435F-9148-951BC3578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EDB1A4-7E47-4B2A-B368-9DA1530EF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325CB-93E0-4499-9119-96695FE13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2C632-7F2E-4B96-8F67-27B361B2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4351E-1639-4163-A805-9DE63EDA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38F10-BB47-4712-A9EC-2F272C8E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3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37994-4C75-41CB-9A45-688C7B91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64EC9-79EB-4658-BDB1-582595F66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BFE72-6602-4E3D-B9A9-C9D36DEE02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69A9-9953-4404-B534-136A52EB9046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AB6A9-7195-4592-BBF2-251BB690E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4AE00-1E90-4378-B6D9-B63FDDF2C4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16AB-5518-412E-A1AB-F6111B8C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5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D1AF90-E4C0-45B6-AC59-0B6411D2D417}"/>
              </a:ext>
            </a:extLst>
          </p:cNvPr>
          <p:cNvSpPr txBox="1"/>
          <p:nvPr/>
        </p:nvSpPr>
        <p:spPr>
          <a:xfrm>
            <a:off x="620532" y="371317"/>
            <a:ext cx="68802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NMA BOARD LEADERSHIP PROGRESSION</a:t>
            </a:r>
          </a:p>
        </p:txBody>
      </p:sp>
      <p:graphicFrame>
        <p:nvGraphicFramePr>
          <p:cNvPr id="29" name="Content Placeholder 28">
            <a:extLst>
              <a:ext uri="{FF2B5EF4-FFF2-40B4-BE49-F238E27FC236}">
                <a16:creationId xmlns:a16="http://schemas.microsoft.com/office/drawing/2014/main" id="{A1249C33-7FDB-4918-B54B-7802FFA665B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79424379"/>
              </p:ext>
            </p:extLst>
          </p:nvPr>
        </p:nvGraphicFramePr>
        <p:xfrm>
          <a:off x="557269" y="2354394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F8DCA45D-1C2D-4E62-950C-166F9BCEE24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54348377"/>
              </p:ext>
            </p:extLst>
          </p:nvPr>
        </p:nvGraphicFramePr>
        <p:xfrm>
          <a:off x="6358467" y="2343318"/>
          <a:ext cx="5183188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6" name="Title 25">
            <a:extLst>
              <a:ext uri="{FF2B5EF4-FFF2-40B4-BE49-F238E27FC236}">
                <a16:creationId xmlns:a16="http://schemas.microsoft.com/office/drawing/2014/main" id="{F85C87C4-3058-43DE-96D0-6B79DA42968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483026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NMA Board Leadership Progression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669F968-2B1E-4515-B833-861F84C2FA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0532" y="1550919"/>
            <a:ext cx="5157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0" dirty="0"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Current Progression = 6-year commitment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49A58C35-1A31-4ABC-AA6A-7F710990CBFE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483239" y="1550919"/>
            <a:ext cx="518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Proposed Progression = 4-year commitment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D3B882-4091-4CE3-92F2-C4489EC0F01B}"/>
              </a:ext>
            </a:extLst>
          </p:cNvPr>
          <p:cNvSpPr txBox="1"/>
          <p:nvPr/>
        </p:nvSpPr>
        <p:spPr>
          <a:xfrm>
            <a:off x="6388353" y="4684676"/>
            <a:ext cx="245788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audit, finance &amp; membership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minerals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coal policy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environment , health and safety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96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68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NMA Board Leadership Progression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NMA Board Leadership Progression</dc:title>
  <dc:creator>Sweeney, Katie</dc:creator>
  <cp:lastModifiedBy>Sweeney, Katie</cp:lastModifiedBy>
  <cp:revision>5</cp:revision>
  <dcterms:created xsi:type="dcterms:W3CDTF">2020-06-24T16:37:58Z</dcterms:created>
  <dcterms:modified xsi:type="dcterms:W3CDTF">2020-06-24T17:24:04Z</dcterms:modified>
</cp:coreProperties>
</file>